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D5742D7-DCD2-4589-ACCE-3DFB0A9C72DB}" type="datetimeFigureOut">
              <a:rPr lang="ru-RU" smtClean="0"/>
              <a:pPr/>
              <a:t>01.01.2003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71DA82-371C-4754-AD1D-FFAEDC14CF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mp3\&#1051;&#1080;&#1082;&#1074;&#1080;&#1076;&#1072;&#1094;&#1080;&#1103;\intro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285728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/>
              <a:t>“Супермаркет</a:t>
            </a:r>
            <a:r>
              <a:rPr lang="uk-UA" dirty="0" smtClean="0"/>
              <a:t>: гостинний і не </a:t>
            </a:r>
            <a:r>
              <a:rPr lang="uk-UA" dirty="0" err="1" smtClean="0"/>
              <a:t>дуже”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285992"/>
            <a:ext cx="6786610" cy="4714908"/>
          </a:xfrm>
        </p:spPr>
        <p:txBody>
          <a:bodyPr>
            <a:noAutofit/>
          </a:bodyPr>
          <a:lstStyle/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Виконала:</a:t>
            </a:r>
          </a:p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Троцюк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Руслана Ігорівна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Учениця 6(10)-А класу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Новокаховської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гімназії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Керівник роботи: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Якименко Людмила Вікторівна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Вчитель географії та економіки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Вчитель вищої категорії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Новокаховської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гімназії </a:t>
            </a: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м.Нова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Каховка</a:t>
            </a:r>
          </a:p>
          <a:p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                                   2011 р.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500306"/>
            <a:ext cx="2714644" cy="3360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int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6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285784" y="357166"/>
            <a:ext cx="920604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uk-UA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Тема дослідження</a:t>
            </a:r>
            <a:r>
              <a:rPr kumimoji="0" lang="uk-UA" sz="32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Супермаркет:гостинний 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</a:t>
            </a:r>
            <a:r>
              <a:rPr kumimoji="0" lang="uk-UA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дуже</a:t>
            </a:r>
            <a:r>
              <a:rPr kumimoji="0" lang="uk-UA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Мета</a:t>
            </a: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дослідити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обслуговування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споживачів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супермаркетах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2571744"/>
            <a:ext cx="4857784" cy="3584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42976" y="357166"/>
            <a:ext cx="7072362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Етапи проведення дослідження:</a:t>
            </a:r>
            <a:endParaRPr kumimoji="0" lang="ru-RU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uk-UA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Вивчення  літератури  по наданню послуг  у супермаркетах України та інших країн світу.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Особливості роботи супермаркету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Оскар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м. Нова Каховка.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Виявлення переваг і недоліків у наданні послуг споживачам.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Розробка рекомендацій.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Висновки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 advClick="0" advTm="500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44" y="0"/>
            <a:ext cx="804419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Дослідження  супермаркету «Оскар» міста Нова Каховка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проведено </a:t>
            </a:r>
            <a:r>
              <a:rPr kumimoji="0" lang="uk-UA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  січні 2011 року 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Основні питання  роботи:</a:t>
            </a: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гостинність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адресовано не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всім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камери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зберігання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візки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кошики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розташування товару,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пакети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нарізка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консультанти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персонал;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цінники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розрахунки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куточок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споживача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ваги;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сайт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дисконтні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супутні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послуги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деякі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висновки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рекомендації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порівняльні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магазинах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порівняльні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таблиці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супутніх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магазинах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 advClick="0" advTm="5000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642918"/>
            <a:ext cx="61436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Якість обслуговування споживачів у супермаркетах нагадує 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пазли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коли загальна картина складається з окремих елементів - вражень від відвідин різних магазинів. Супермаркетами прийнято називати великі універсальні магазини самообслуговування з продажу товарів широкого асортименту.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американський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винахід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недавніх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прижи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нас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наявності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тенденція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стрімкого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кількісного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зростання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супермаркетів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Разом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розвиток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цього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торгівлі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мало б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супроводжуватися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підви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енням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рівня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обслуговування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клієнтів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давно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мріють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багато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споживачів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071810"/>
            <a:ext cx="4714908" cy="31699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5000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714356"/>
            <a:ext cx="4429156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Навіть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межах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однієї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торгової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мережі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супермаркети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дуже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сильно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відрізняються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між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собою,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різниця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між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різними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мережами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супермаркетів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часом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величезна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зосередили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увагу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послугах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надаються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супермаркет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своїм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клієнтам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дослідження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включала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показники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відображають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потреби та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очікування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споживачів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іншими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словами -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ринковий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попит.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Ми тестували наш супермаркет по таким критеріям: безпосередньо надання послуг споживачам самим супермаркетом  та надання супутніх послуг. По закінченню дослідження можна зробити деякі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висновки: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lang="uk-UA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івень </a:t>
            </a:r>
            <a:r>
              <a:rPr lang="uk-UA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якості послуг, що надаються відвідувачам супермаркетом, міг би бути вищим, якби керівники та працівники цього торговельного підприємства більше цікавилися існуючим попитом і очікуваннями споживачів.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Адже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один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головних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постулатів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ринкового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успіху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попит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визначає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пропозицію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14488"/>
            <a:ext cx="3800475" cy="2524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785786" y="285728"/>
            <a:ext cx="735808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57158" y="285728"/>
            <a:ext cx="6643734" cy="61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Організатори роботи супермаркетів мають великі незадіяні ресурси, здатні підняти рівень обслуговування відвідувачів і покупців на гідну висоту.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Визнані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усьому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європейському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співтоваристві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зокрема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стандарти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послуг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сфері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торгівлі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орієнтовані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перш за все, на потреби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споживачів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вивчення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задоволення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вказівник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шляху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якісного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послуг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супермаркет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у.</a:t>
            </a:r>
            <a:r>
              <a:rPr kumimoji="0" lang="uk-UA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uk-UA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Особливо ми звернули увагу на такі складові, як: </a:t>
            </a:r>
            <a:r>
              <a:rPr kumimoji="0" lang="ru-RU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</a:t>
            </a:r>
            <a:r>
              <a:rPr lang="ru-RU" sz="1400" dirty="0" err="1" smtClean="0"/>
              <a:t>інники</a:t>
            </a:r>
            <a:r>
              <a:rPr lang="ru-RU" sz="1400" dirty="0" smtClean="0"/>
              <a:t>, </a:t>
            </a:r>
            <a:r>
              <a:rPr lang="ru-RU" sz="1400" dirty="0" err="1" smtClean="0"/>
              <a:t>розміщення</a:t>
            </a:r>
            <a:r>
              <a:rPr lang="ru-RU" sz="1400" dirty="0" smtClean="0"/>
              <a:t> товару на </a:t>
            </a:r>
            <a:r>
              <a:rPr lang="ru-RU" sz="1400" dirty="0" err="1" smtClean="0"/>
              <a:t>полицях</a:t>
            </a:r>
            <a:r>
              <a:rPr lang="ru-RU" sz="1400" dirty="0" smtClean="0"/>
              <a:t>,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ширина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відстані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між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стелажами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консультанти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і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персонал,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компетентність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і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ввічливість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касове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обслуговування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каси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для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покупців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1-2 </a:t>
            </a:r>
            <a:r>
              <a:rPr lang="ru-RU" sz="1400" dirty="0" err="1" smtClean="0">
                <a:latin typeface="Times New Roman"/>
                <a:ea typeface="Times New Roman"/>
                <a:cs typeface="Times New Roman"/>
              </a:rPr>
              <a:t>одиниць</a:t>
            </a:r>
            <a:r>
              <a:rPr lang="ru-RU" sz="1400" dirty="0" smtClean="0">
                <a:latin typeface="Times New Roman"/>
                <a:ea typeface="Times New Roman"/>
                <a:cs typeface="Times New Roman"/>
              </a:rPr>
              <a:t> товару, </a:t>
            </a:r>
            <a:r>
              <a:rPr lang="ru-RU" sz="1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к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уточок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споживача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книга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скарг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контрольні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ваги, сайт супермаркету,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замовлення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/ доставка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додому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продуктів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санітарно-гігієнічний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стан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приміщення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стосується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супутніх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то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цим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супермаркет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впорався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відмінно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Все,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споживачам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чергової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покупки там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На основі нашого дослідження можна зробити висновок, що в цілому супермаркет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“Оскар”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 впорався практично з усіма показниками, не враховуючи деякі пункти. Але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би добре він не працював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,завжди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треба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покращувати 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допрацьовувати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те, що намагаються пред’являти покупцям.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/>
          </a:p>
          <a:p>
            <a:r>
              <a:rPr lang="ru-RU" sz="1400" dirty="0" smtClean="0"/>
              <a:t> </a:t>
            </a:r>
          </a:p>
          <a:p>
            <a:endParaRPr lang="ru-RU" sz="1400" dirty="0" smtClean="0">
              <a:latin typeface="Calibri"/>
              <a:ea typeface="Times New Roman"/>
              <a:cs typeface="Times New Roman"/>
            </a:endParaRPr>
          </a:p>
          <a:p>
            <a:endParaRPr lang="ru-RU" sz="1400" dirty="0" smtClean="0">
              <a:latin typeface="Calibri"/>
              <a:ea typeface="Times New Roman"/>
              <a:cs typeface="Times New Roman"/>
            </a:endParaRPr>
          </a:p>
          <a:p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endParaRPr lang="ru-RU" sz="1400" dirty="0" smtClean="0">
              <a:latin typeface="Calibri"/>
              <a:ea typeface="Times New Roman"/>
              <a:cs typeface="Times New Roman"/>
            </a:endParaRPr>
          </a:p>
          <a:p>
            <a:endParaRPr lang="ru-RU" sz="1400" dirty="0" smtClean="0"/>
          </a:p>
          <a:p>
            <a:r>
              <a:rPr lang="ru-RU" sz="1400" dirty="0" smtClean="0"/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 advClick="0" advTm="5000">
    <p:check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148</TotalTime>
  <Words>456</Words>
  <Application>Microsoft Office PowerPoint</Application>
  <PresentationFormat>Экран (4:3)</PresentationFormat>
  <Paragraphs>82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   “Супермаркет: гостинний і не дуже”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тему:  “ Послуги супермаркетів ”</dc:title>
  <dc:creator>User</dc:creator>
  <cp:lastModifiedBy>User</cp:lastModifiedBy>
  <cp:revision>17</cp:revision>
  <dcterms:created xsi:type="dcterms:W3CDTF">2011-03-09T07:36:52Z</dcterms:created>
  <dcterms:modified xsi:type="dcterms:W3CDTF">2002-12-31T21:46:20Z</dcterms:modified>
</cp:coreProperties>
</file>